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134B-8AC0-4F4F-9F3C-5DB9961DEE81}" type="datetimeFigureOut">
              <a:rPr lang="ca-ES" smtClean="0"/>
              <a:t>14/3/2018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FD-E6D5-4496-8EBE-53A6589D06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2319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134B-8AC0-4F4F-9F3C-5DB9961DEE81}" type="datetimeFigureOut">
              <a:rPr lang="ca-ES" smtClean="0"/>
              <a:t>14/3/2018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FD-E6D5-4496-8EBE-53A6589D06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871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134B-8AC0-4F4F-9F3C-5DB9961DEE81}" type="datetimeFigureOut">
              <a:rPr lang="ca-ES" smtClean="0"/>
              <a:t>14/3/2018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FD-E6D5-4496-8EBE-53A6589D06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344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134B-8AC0-4F4F-9F3C-5DB9961DEE81}" type="datetimeFigureOut">
              <a:rPr lang="ca-ES" smtClean="0"/>
              <a:t>14/3/2018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FD-E6D5-4496-8EBE-53A6589D06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92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134B-8AC0-4F4F-9F3C-5DB9961DEE81}" type="datetimeFigureOut">
              <a:rPr lang="ca-ES" smtClean="0"/>
              <a:t>14/3/2018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FD-E6D5-4496-8EBE-53A6589D06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972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134B-8AC0-4F4F-9F3C-5DB9961DEE81}" type="datetimeFigureOut">
              <a:rPr lang="ca-ES" smtClean="0"/>
              <a:t>14/3/2018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FD-E6D5-4496-8EBE-53A6589D06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8658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134B-8AC0-4F4F-9F3C-5DB9961DEE81}" type="datetimeFigureOut">
              <a:rPr lang="ca-ES" smtClean="0"/>
              <a:t>14/3/2018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FD-E6D5-4496-8EBE-53A6589D06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998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134B-8AC0-4F4F-9F3C-5DB9961DEE81}" type="datetimeFigureOut">
              <a:rPr lang="ca-ES" smtClean="0"/>
              <a:t>14/3/2018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FD-E6D5-4496-8EBE-53A6589D06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905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134B-8AC0-4F4F-9F3C-5DB9961DEE81}" type="datetimeFigureOut">
              <a:rPr lang="ca-ES" smtClean="0"/>
              <a:t>14/3/2018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FD-E6D5-4496-8EBE-53A6589D06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459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134B-8AC0-4F4F-9F3C-5DB9961DEE81}" type="datetimeFigureOut">
              <a:rPr lang="ca-ES" smtClean="0"/>
              <a:t>14/3/2018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FD-E6D5-4496-8EBE-53A6589D06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733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134B-8AC0-4F4F-9F3C-5DB9961DEE81}" type="datetimeFigureOut">
              <a:rPr lang="ca-ES" smtClean="0"/>
              <a:t>14/3/2018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14FD-E6D5-4496-8EBE-53A6589D06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143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5134B-8AC0-4F4F-9F3C-5DB9961DEE81}" type="datetimeFigureOut">
              <a:rPr lang="ca-ES" smtClean="0"/>
              <a:t>14/3/2018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14FD-E6D5-4496-8EBE-53A6589D06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206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9410" y="0"/>
            <a:ext cx="10138610" cy="2387600"/>
          </a:xfrm>
        </p:spPr>
        <p:txBody>
          <a:bodyPr/>
          <a:lstStyle/>
          <a:p>
            <a:r>
              <a:rPr lang="ca-ES" b="1" dirty="0" smtClean="0"/>
              <a:t>Acte de celebració dels 40 anys de l’Editorial Graó</a:t>
            </a:r>
            <a:endParaRPr lang="ca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89" y="2387600"/>
            <a:ext cx="580389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4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7305"/>
            <a:ext cx="12031579" cy="9023684"/>
          </a:xfrm>
        </p:spPr>
      </p:pic>
    </p:spTree>
    <p:extLst>
      <p:ext uri="{BB962C8B-B14F-4D97-AF65-F5344CB8AC3E}">
        <p14:creationId xmlns:p14="http://schemas.microsoft.com/office/powerpoint/2010/main" val="407524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989" cy="6858000"/>
          </a:xfrm>
        </p:spPr>
      </p:pic>
    </p:spTree>
    <p:extLst>
      <p:ext uri="{BB962C8B-B14F-4D97-AF65-F5344CB8AC3E}">
        <p14:creationId xmlns:p14="http://schemas.microsoft.com/office/powerpoint/2010/main" val="264049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Participació de la nostra companya Laura</a:t>
            </a:r>
            <a:endParaRPr lang="ca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7" y="1690688"/>
            <a:ext cx="6320591" cy="5082642"/>
          </a:xfrm>
        </p:spPr>
      </p:pic>
    </p:spTree>
    <p:extLst>
      <p:ext uri="{BB962C8B-B14F-4D97-AF65-F5344CB8AC3E}">
        <p14:creationId xmlns:p14="http://schemas.microsoft.com/office/powerpoint/2010/main" val="169820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821" y="990767"/>
            <a:ext cx="10515600" cy="4672096"/>
          </a:xfrm>
        </p:spPr>
        <p:txBody>
          <a:bodyPr>
            <a:noAutofit/>
          </a:bodyPr>
          <a:lstStyle/>
          <a:p>
            <a:pPr algn="ctr"/>
            <a:r>
              <a:rPr lang="ca-ES" sz="5400" b="1" dirty="0" smtClean="0"/>
              <a:t>Moltes Felicitats!!! a l’Editorial Graó per aquests 40 anys al costat de l’educació.</a:t>
            </a:r>
            <a:endParaRPr lang="ca-ES" sz="5400" b="1" dirty="0"/>
          </a:p>
        </p:txBody>
      </p:sp>
    </p:spTree>
    <p:extLst>
      <p:ext uri="{BB962C8B-B14F-4D97-AF65-F5344CB8AC3E}">
        <p14:creationId xmlns:p14="http://schemas.microsoft.com/office/powerpoint/2010/main" val="3945703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</Words>
  <Application>Microsoft Office PowerPoint</Application>
  <PresentationFormat>Panorámica</PresentationFormat>
  <Paragraphs>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Acte de celebració dels 40 anys de l’Editorial Graó</vt:lpstr>
      <vt:lpstr>Presentación de PowerPoint</vt:lpstr>
      <vt:lpstr>Presentación de PowerPoint</vt:lpstr>
      <vt:lpstr>Participació de la nostra companya Laura</vt:lpstr>
      <vt:lpstr>Moltes Felicitats!!! a l’Editorial Graó per aquests 40 anys al costat de l’educació.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Acte de celebració dels 40 anys de l’Editorial Graó</dc:title>
  <dc:creator>Carme Roma De Asso</dc:creator>
  <cp:lastModifiedBy>Carme Roma De Asso</cp:lastModifiedBy>
  <cp:revision>2</cp:revision>
  <dcterms:created xsi:type="dcterms:W3CDTF">2018-03-14T12:04:49Z</dcterms:created>
  <dcterms:modified xsi:type="dcterms:W3CDTF">2018-03-14T12:15:34Z</dcterms:modified>
</cp:coreProperties>
</file>